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mercredi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17 </a:t>
            </a:r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septembre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7281" y="2390867"/>
            <a:ext cx="4870311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1. Say hello and goodbye</a:t>
            </a:r>
            <a:endParaRPr lang="en-US" sz="32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3137" y="3480903"/>
            <a:ext cx="4038600" cy="646331"/>
          </a:xfrm>
          <a:prstGeom prst="rect">
            <a:avLst/>
          </a:prstGeom>
          <a:solidFill>
            <a:srgbClr val="00B05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>
                <a:latin typeface="Toonish" pitchFamily="2" charset="0"/>
                <a:ea typeface="Toonish" pitchFamily="2" charset="0"/>
              </a:rPr>
              <a:t>2. 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Count from  </a:t>
            </a:r>
            <a:r>
              <a:rPr lang="en-US" sz="3600" dirty="0" smtClean="0">
                <a:latin typeface="Toonish" pitchFamily="2" charset="0"/>
                <a:ea typeface="Toonish" pitchFamily="2" charset="0"/>
              </a:rPr>
              <a:t>1-30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40065" y="5783173"/>
            <a:ext cx="4717528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Toonish" pitchFamily="2" charset="0"/>
                <a:ea typeface="Toonish" pitchFamily="2" charset="0"/>
              </a:rPr>
              <a:t>   </a:t>
            </a:r>
            <a:r>
              <a:rPr lang="en-US" sz="4000" dirty="0" smtClean="0">
                <a:latin typeface="Toonish" pitchFamily="2" charset="0"/>
                <a:ea typeface="Toonish" pitchFamily="2" charset="0"/>
              </a:rPr>
              <a:t>4. Spell in French</a:t>
            </a:r>
            <a:endParaRPr lang="en-US" sz="40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8477" y="4631581"/>
            <a:ext cx="5227918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Toonish" pitchFamily="2" charset="0"/>
                <a:ea typeface="Toonish" pitchFamily="2" charset="0"/>
              </a:rPr>
              <a:t>3. Ask for and give ages</a:t>
            </a:r>
            <a:endParaRPr lang="en-US" sz="36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38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117</cp:revision>
  <dcterms:created xsi:type="dcterms:W3CDTF">2011-09-14T23:22:57Z</dcterms:created>
  <dcterms:modified xsi:type="dcterms:W3CDTF">2014-09-17T10:50:51Z</dcterms:modified>
</cp:coreProperties>
</file>